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80" r:id="rId1"/>
  </p:sldMasterIdLst>
  <p:sldIdLst>
    <p:sldId id="291" r:id="rId2"/>
    <p:sldId id="256" r:id="rId3"/>
    <p:sldId id="293" r:id="rId4"/>
    <p:sldId id="267" r:id="rId5"/>
    <p:sldId id="294" r:id="rId6"/>
    <p:sldId id="292" r:id="rId7"/>
    <p:sldId id="297" r:id="rId8"/>
    <p:sldId id="263" r:id="rId9"/>
    <p:sldId id="281" r:id="rId10"/>
    <p:sldId id="282" r:id="rId11"/>
    <p:sldId id="272" r:id="rId12"/>
    <p:sldId id="278" r:id="rId13"/>
    <p:sldId id="273" r:id="rId14"/>
    <p:sldId id="302" r:id="rId15"/>
    <p:sldId id="284" r:id="rId16"/>
    <p:sldId id="283" r:id="rId17"/>
    <p:sldId id="285" r:id="rId18"/>
    <p:sldId id="266" r:id="rId19"/>
    <p:sldId id="287" r:id="rId20"/>
    <p:sldId id="299" r:id="rId21"/>
    <p:sldId id="300" r:id="rId22"/>
    <p:sldId id="301" r:id="rId23"/>
    <p:sldId id="279" r:id="rId24"/>
    <p:sldId id="303" r:id="rId25"/>
    <p:sldId id="307" r:id="rId26"/>
    <p:sldId id="280" r:id="rId27"/>
    <p:sldId id="305" r:id="rId28"/>
    <p:sldId id="306" r:id="rId29"/>
    <p:sldId id="298" r:id="rId30"/>
    <p:sldId id="26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4AA1BA-2797-4F61-9C50-74812EEA36EC}" v="3" dt="2024-05-08T07:28:47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8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590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8351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48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1445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32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3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1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49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2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7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9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5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32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05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  <p:sldLayoutId id="2147484192" r:id="rId12"/>
    <p:sldLayoutId id="2147484193" r:id="rId13"/>
    <p:sldLayoutId id="2147484194" r:id="rId14"/>
    <p:sldLayoutId id="2147484195" r:id="rId15"/>
    <p:sldLayoutId id="2147484196" r:id="rId16"/>
  </p:sldLayoutIdLst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8" name="bomb.wav"/>
          </p:stSnd>
        </p:sndAc>
      </p:transition>
    </mc:Choice>
    <mc:Fallback xmlns="">
      <p:transition spd="slow">
        <p:fade/>
        <p:sndAc>
          <p:stSnd>
            <p:snd r:embed="rId19" name="bomb.wav"/>
          </p:stSnd>
        </p:sndAc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hyperlink" Target="https://pixnio.com/it/animali/cani/cani-pet-animali-legno-erba-natura" TargetMode="Externa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audio" Target="../media/audio1.wav"/><Relationship Id="rId5" Type="http://schemas.openxmlformats.org/officeDocument/2006/relationships/image" Target="../media/image18.png"/><Relationship Id="rId4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2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audio" Target="../media/audio1.wav"/><Relationship Id="rId9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audio" Target="../media/audio1.wav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audio" Target="../media/audio1.wav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7.png"/><Relationship Id="rId5" Type="http://schemas.openxmlformats.org/officeDocument/2006/relationships/image" Target="../media/image31.jpeg"/><Relationship Id="rId4" Type="http://schemas.openxmlformats.org/officeDocument/2006/relationships/audio" Target="../media/audio1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audio" Target="../media/audio1.wav"/><Relationship Id="rId2" Type="http://schemas.microsoft.com/office/2007/relationships/media" Target="../media/media6.mp3"/><Relationship Id="rId1" Type="http://schemas.openxmlformats.org/officeDocument/2006/relationships/audio" Target="NULL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33.gif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audio1.wav"/><Relationship Id="rId5" Type="http://schemas.openxmlformats.org/officeDocument/2006/relationships/image" Target="../media/image4.png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ata-mining/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43B7A-4C2E-92F0-B9E5-810CAE50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</a:t>
            </a:r>
            <a:r>
              <a:rPr lang="en-US" sz="4900" dirty="0">
                <a:solidFill>
                  <a:srgbClr val="C00000"/>
                </a:solidFill>
              </a:rPr>
              <a:t>TEAM NAME </a:t>
            </a:r>
            <a:r>
              <a:rPr lang="en-US" sz="4900" dirty="0">
                <a:solidFill>
                  <a:srgbClr val="00B0F0"/>
                </a:solidFill>
              </a:rPr>
              <a:t>:ACHIEVERS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TEAM LEADER</a:t>
            </a:r>
            <a:r>
              <a:rPr lang="en-US" dirty="0">
                <a:solidFill>
                  <a:srgbClr val="002060"/>
                </a:solidFill>
              </a:rPr>
              <a:t>:</a:t>
            </a:r>
            <a:r>
              <a:rPr lang="en-US" dirty="0">
                <a:solidFill>
                  <a:srgbClr val="00B0F0"/>
                </a:solidFill>
              </a:rPr>
              <a:t>SASIDHAR.K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TEAM MEMBERS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REDDY SUDHAN REDDY.P</a:t>
            </a:r>
            <a:br>
              <a:rPr lang="en-US" dirty="0">
                <a:solidFill>
                  <a:srgbClr val="00B0F0"/>
                </a:solidFill>
              </a:rPr>
            </a:b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SANDEEP REDDY.B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SIVA SAI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016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Favorite Type of Movie">
            <a:extLst>
              <a:ext uri="{FF2B5EF4-FFF2-40B4-BE49-F238E27FC236}">
                <a16:creationId xmlns:a16="http://schemas.microsoft.com/office/drawing/2014/main" id="{DA03FF28-EF82-4A23-C474-D81247B27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05313" y="2224088"/>
            <a:ext cx="33813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Favorite Type of Movie">
            <a:extLst>
              <a:ext uri="{FF2B5EF4-FFF2-40B4-BE49-F238E27FC236}">
                <a16:creationId xmlns:a16="http://schemas.microsoft.com/office/drawing/2014/main" id="{85866785-8674-8093-EB6B-25F93AD853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57713" y="2376488"/>
            <a:ext cx="33813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6" descr="Favorite Type of Movie">
            <a:extLst>
              <a:ext uri="{FF2B5EF4-FFF2-40B4-BE49-F238E27FC236}">
                <a16:creationId xmlns:a16="http://schemas.microsoft.com/office/drawing/2014/main" id="{07BBD527-52BE-659A-4780-205F72019A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10113" y="2528888"/>
            <a:ext cx="33813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905A7-3D7F-B2B4-CFF1-458B36C72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45" y="1781355"/>
            <a:ext cx="5051510" cy="3600090"/>
          </a:xfrm>
          <a:prstGeom prst="rect">
            <a:avLst/>
          </a:prstGeom>
        </p:spPr>
      </p:pic>
      <p:pic>
        <p:nvPicPr>
          <p:cNvPr id="2060" name="Picture 12" descr="Lightbox">
            <a:extLst>
              <a:ext uri="{FF2B5EF4-FFF2-40B4-BE49-F238E27FC236}">
                <a16:creationId xmlns:a16="http://schemas.microsoft.com/office/drawing/2014/main" id="{2E4574B3-966B-CCBF-0077-E04283C56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20" y="1271270"/>
            <a:ext cx="51816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10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5" name="bomb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458DFF-6B26-3FEC-3D41-502198F86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4" name="bomb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A199DC-B6FC-8373-1B08-8AB8D498A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04620"/>
      </p:ext>
    </p:extLst>
  </p:cSld>
  <p:clrMapOvr>
    <a:masterClrMapping/>
  </p:clrMapOvr>
  <p:transition spd="slow">
    <p:comb/>
    <p:sndAc>
      <p:stSnd>
        <p:snd r:embed="rId2" name="bomb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F7305-D8B6-973E-3355-4D29E1EFB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8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4" name="bomb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61A7AF-99AA-05DC-51AF-6EA2BA9C0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06" y="-15240"/>
            <a:ext cx="11816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850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4" name="bomb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9F688-9DA9-D1BE-CBBB-9CBA5A871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867727"/>
            <a:ext cx="7193279" cy="45272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1451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2" name="bomb.wav"/>
          </p:stSnd>
        </p:sndAc>
      </p:transition>
    </mc:Choice>
    <mc:Fallback xmlns="">
      <p:transition spd="slow">
        <p:dissolve/>
        <p:sndAc>
          <p:stSnd>
            <p:snd r:embed="rId4" name="bomb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0FF85-8232-9E79-3B89-B1B146483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75238" y="1079384"/>
            <a:ext cx="6631263" cy="444398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846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6" name="bomb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udio Symbols">
            <a:extLst>
              <a:ext uri="{FF2B5EF4-FFF2-40B4-BE49-F238E27FC236}">
                <a16:creationId xmlns:a16="http://schemas.microsoft.com/office/drawing/2014/main" id="{0BDC4015-68C0-CA72-5FFF-FFC2F52ED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59" y="1183640"/>
            <a:ext cx="9180513" cy="503936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78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5" name="bomb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playback">
            <a:hlinkClick r:id="" action="ppaction://media"/>
            <a:extLst>
              <a:ext uri="{FF2B5EF4-FFF2-40B4-BE49-F238E27FC236}">
                <a16:creationId xmlns:a16="http://schemas.microsoft.com/office/drawing/2014/main" id="{B97EC623-5A31-B868-9A5C-BB145C219E0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332" end="10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69973"/>
            <a:ext cx="12111352" cy="68429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027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4" name="bomb.wav"/>
          </p:stSnd>
        </p:sndAc>
      </p:transition>
    </mc:Choice>
    <mc:Fallback xmlns="">
      <p:transition spd="slow">
        <p:fade/>
        <p:sndAc>
          <p:stSnd>
            <p:snd r:embed="rId6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2">
                <a:lumMod val="0"/>
                <a:lumOff val="100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DF Student Table created using PHP ">
            <a:extLst>
              <a:ext uri="{FF2B5EF4-FFF2-40B4-BE49-F238E27FC236}">
                <a16:creationId xmlns:a16="http://schemas.microsoft.com/office/drawing/2014/main" id="{C3170BB1-E68F-072C-9095-1D8A0A62C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60" y="726440"/>
            <a:ext cx="8676640" cy="560831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93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4" name="bomb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2C0B-0468-813F-9CBE-65BC0FC33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549" y="-91440"/>
            <a:ext cx="7579211" cy="15036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MINING THE WWW</a:t>
            </a: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9E541E-2625-6661-0701-AC74B4E09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1584960"/>
            <a:ext cx="9001462" cy="3672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FC000"/>
                </a:solidFill>
              </a:rPr>
              <a:t>(WORLD WIDE WEB)</a:t>
            </a:r>
            <a:endParaRPr lang="en-IN" sz="3600" b="1" dirty="0">
              <a:solidFill>
                <a:srgbClr val="FFC000"/>
              </a:solidFill>
            </a:endParaRPr>
          </a:p>
        </p:txBody>
      </p:sp>
      <p:pic>
        <p:nvPicPr>
          <p:cNvPr id="2050" name="Picture 2" descr="Data Mining- World Wide Web">
            <a:extLst>
              <a:ext uri="{FF2B5EF4-FFF2-40B4-BE49-F238E27FC236}">
                <a16:creationId xmlns:a16="http://schemas.microsoft.com/office/drawing/2014/main" id="{C8E29742-ABC8-82F4-D72B-E0A5B748B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440" y="2743200"/>
            <a:ext cx="5704840" cy="319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467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2" name="camera.wav"/>
          </p:stSnd>
        </p:sndAc>
      </p:transition>
    </mc:Choice>
    <mc:Fallback xmlns="">
      <p:transition spd="slow">
        <p:fade/>
        <p:sndAc>
          <p:stSnd>
            <p:snd r:embed="rId4" name="camera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1B6E41-3F3B-AF74-5E91-B903898E7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96" y="-71120"/>
            <a:ext cx="11914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18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4" name="bomb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E83111-14A6-477C-956C-5CBA04E09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13" y="135467"/>
            <a:ext cx="10976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68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4" name="bomb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3C79A7-AFCC-1C56-D5B9-06BC0A69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98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4" name="bomb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93984D-A538-B7B9-287D-CAAD7D1E8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5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4" name="bomb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mediate Impact of Links on Site Popularity and Traffic -">
            <a:extLst>
              <a:ext uri="{FF2B5EF4-FFF2-40B4-BE49-F238E27FC236}">
                <a16:creationId xmlns:a16="http://schemas.microsoft.com/office/drawing/2014/main" id="{B0D3C98D-CD4C-0E1B-88DC-FEFE41BFE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4" y="766763"/>
            <a:ext cx="3882453" cy="174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rking with Links between pages - Web ...">
            <a:extLst>
              <a:ext uri="{FF2B5EF4-FFF2-40B4-BE49-F238E27FC236}">
                <a16:creationId xmlns:a16="http://schemas.microsoft.com/office/drawing/2014/main" id="{AB6E1734-5D40-276A-BC8E-FC9B350A7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75958"/>
            <a:ext cx="24860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">
            <a:extLst>
              <a:ext uri="{FF2B5EF4-FFF2-40B4-BE49-F238E27FC236}">
                <a16:creationId xmlns:a16="http://schemas.microsoft.com/office/drawing/2014/main" id="{7DBA3A0E-49B2-67E3-DF9E-E21FAE31C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2748279"/>
            <a:ext cx="4762500" cy="353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FD10E406-7608-A5CE-DE6E-6D2BC6D77D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2026">
        <p14:reveal/>
        <p:sndAc>
          <p:stSnd>
            <p:snd r:embed="rId4" name="bomb.wav"/>
          </p:stSnd>
        </p:sndAc>
      </p:transition>
    </mc:Choice>
    <mc:Fallback xmlns="">
      <p:transition spd="slow" advTm="2026">
        <p:fade/>
        <p:sndAc>
          <p:stSnd>
            <p:snd r:embed="rId9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0,740,600+ Document Stock Photos, Pictures &amp; Royalty-Free ...">
            <a:extLst>
              <a:ext uri="{FF2B5EF4-FFF2-40B4-BE49-F238E27FC236}">
                <a16:creationId xmlns:a16="http://schemas.microsoft.com/office/drawing/2014/main" id="{0D788158-2EE6-7863-E96B-6028A7FEA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990" y="660401"/>
            <a:ext cx="5829300" cy="506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92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4" name="bomb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99E048-B969-8BD7-5EED-07B4E5565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24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4" name="bomb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rstanding Web Server Logs &amp; What Data is Collected">
            <a:extLst>
              <a:ext uri="{FF2B5EF4-FFF2-40B4-BE49-F238E27FC236}">
                <a16:creationId xmlns:a16="http://schemas.microsoft.com/office/drawing/2014/main" id="{18DC7ED5-3CEA-6AF3-8B8C-149544715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833120"/>
            <a:ext cx="8178800" cy="547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35B15B-582A-EA5E-8A08-E1F3272AABEE}"/>
              </a:ext>
            </a:extLst>
          </p:cNvPr>
          <p:cNvSpPr txBox="1"/>
          <p:nvPr/>
        </p:nvSpPr>
        <p:spPr>
          <a:xfrm>
            <a:off x="2928620" y="27761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088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Web Server Logs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7704BADE-0403-1C17-38DD-ADC5E1620C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6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949">
        <p14:conveyor dir="l"/>
        <p:sndAc>
          <p:stSnd>
            <p:snd r:embed="rId4" name="bomb.wav"/>
          </p:stSnd>
        </p:sndAc>
      </p:transition>
    </mc:Choice>
    <mc:Fallback xmlns="">
      <p:transition spd="slow" advTm="1949">
        <p:fade/>
        <p:sndAc>
          <p:stSnd>
            <p:snd r:embed="rId7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autiful Examples of Login Forms for Websites and Apps - Designmodo">
            <a:extLst>
              <a:ext uri="{FF2B5EF4-FFF2-40B4-BE49-F238E27FC236}">
                <a16:creationId xmlns:a16="http://schemas.microsoft.com/office/drawing/2014/main" id="{8D637ACF-36EA-79CC-07F2-2A9B6ED57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1" y="497841"/>
            <a:ext cx="9078278" cy="560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B4E8CCB8-454A-7837-1E0D-46B6A0F7D1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985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70">
        <p15:prstTrans prst="pageCurlDouble"/>
        <p:sndAc>
          <p:stSnd>
            <p:snd r:embed="rId4" name="bomb.wav"/>
          </p:stSnd>
        </p:sndAc>
      </p:transition>
    </mc:Choice>
    <mc:Fallback xmlns="">
      <p:transition spd="slow" advTm="3170">
        <p:fade/>
        <p:sndAc>
          <p:stSnd>
            <p:snd r:embed="rId7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7552A-E355-0D2D-6C3F-E5BEB4139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0"/>
            <a:ext cx="12192000" cy="68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1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  <p:sndAc>
          <p:stSnd>
            <p:snd r:embed="rId2" name="bomb.wav"/>
          </p:stSnd>
        </p:sndAc>
      </p:transition>
    </mc:Choice>
    <mc:Fallback xmlns="">
      <p:transition spd="slow">
        <p:checker/>
        <p:sndAc>
          <p:stSnd>
            <p:snd r:embed="rId4" name="bomb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hat is World Wide Web">
            <a:extLst>
              <a:ext uri="{FF2B5EF4-FFF2-40B4-BE49-F238E27FC236}">
                <a16:creationId xmlns:a16="http://schemas.microsoft.com/office/drawing/2014/main" id="{BE1A8C7A-17D0-F602-7551-DE4C5592B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240" y="1574096"/>
            <a:ext cx="2564448" cy="333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7F8BFE-9C63-640F-56C5-9419AD193A1A}"/>
              </a:ext>
            </a:extLst>
          </p:cNvPr>
          <p:cNvSpPr txBox="1"/>
          <p:nvPr/>
        </p:nvSpPr>
        <p:spPr>
          <a:xfrm>
            <a:off x="406400" y="2641601"/>
            <a:ext cx="78638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nter-regular"/>
              </a:rPr>
              <a:t>The World Wide Web was invented by a British scientist, Tim Berners-Lee in 1989.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210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5" name="bomb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Gradient background 12 | Gradient background, Background, Gradient">
            <a:extLst>
              <a:ext uri="{FF2B5EF4-FFF2-40B4-BE49-F238E27FC236}">
                <a16:creationId xmlns:a16="http://schemas.microsoft.com/office/drawing/2014/main" id="{FB5040FC-BDE4-6BFA-B104-2EB3FB1D5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754655E-3168-A8E5-21A1-D32E699084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676360" y="4811494"/>
                </a:moveTo>
                <a:cubicBezTo>
                  <a:pt x="8741862" y="4811494"/>
                  <a:pt x="8796582" y="4823203"/>
                  <a:pt x="8840521" y="4846620"/>
                </a:cubicBezTo>
                <a:cubicBezTo>
                  <a:pt x="8884460" y="4870037"/>
                  <a:pt x="8919282" y="4901876"/>
                  <a:pt x="8944984" y="4942138"/>
                </a:cubicBezTo>
                <a:cubicBezTo>
                  <a:pt x="8970686" y="4982399"/>
                  <a:pt x="8989135" y="5029233"/>
                  <a:pt x="9000330" y="5082641"/>
                </a:cubicBezTo>
                <a:cubicBezTo>
                  <a:pt x="9011525" y="5136048"/>
                  <a:pt x="9017122" y="5192742"/>
                  <a:pt x="9017122" y="5252723"/>
                </a:cubicBezTo>
                <a:cubicBezTo>
                  <a:pt x="9017122" y="5316812"/>
                  <a:pt x="9010488" y="5375561"/>
                  <a:pt x="8997220" y="5428968"/>
                </a:cubicBezTo>
                <a:cubicBezTo>
                  <a:pt x="8983952" y="5482376"/>
                  <a:pt x="8963224" y="5528389"/>
                  <a:pt x="8935037" y="5567006"/>
                </a:cubicBezTo>
                <a:cubicBezTo>
                  <a:pt x="8906851" y="5605624"/>
                  <a:pt x="8870788" y="5635615"/>
                  <a:pt x="8826848" y="5656978"/>
                </a:cubicBezTo>
                <a:cubicBezTo>
                  <a:pt x="8782909" y="5678341"/>
                  <a:pt x="8731090" y="5689022"/>
                  <a:pt x="8671392" y="5689022"/>
                </a:cubicBezTo>
                <a:cubicBezTo>
                  <a:pt x="8605890" y="5689022"/>
                  <a:pt x="8551170" y="5677314"/>
                  <a:pt x="8507231" y="5653896"/>
                </a:cubicBezTo>
                <a:cubicBezTo>
                  <a:pt x="8463292" y="5630479"/>
                  <a:pt x="8428266" y="5598845"/>
                  <a:pt x="8402152" y="5558995"/>
                </a:cubicBezTo>
                <a:cubicBezTo>
                  <a:pt x="8376039" y="5519145"/>
                  <a:pt x="8357385" y="5472516"/>
                  <a:pt x="8346190" y="5419109"/>
                </a:cubicBezTo>
                <a:cubicBezTo>
                  <a:pt x="8334995" y="5365701"/>
                  <a:pt x="8329397" y="5308596"/>
                  <a:pt x="8329397" y="5247793"/>
                </a:cubicBezTo>
                <a:cubicBezTo>
                  <a:pt x="8329397" y="5184526"/>
                  <a:pt x="8336237" y="5126188"/>
                  <a:pt x="8349916" y="5072781"/>
                </a:cubicBezTo>
                <a:cubicBezTo>
                  <a:pt x="8363595" y="5019373"/>
                  <a:pt x="8384529" y="4973155"/>
                  <a:pt x="8412715" y="4934126"/>
                </a:cubicBezTo>
                <a:cubicBezTo>
                  <a:pt x="8440902" y="4895098"/>
                  <a:pt x="8476759" y="4864902"/>
                  <a:pt x="8520288" y="4843539"/>
                </a:cubicBezTo>
                <a:cubicBezTo>
                  <a:pt x="8563816" y="4822176"/>
                  <a:pt x="8615840" y="4811494"/>
                  <a:pt x="8676360" y="4811494"/>
                </a:cubicBezTo>
                <a:close/>
                <a:moveTo>
                  <a:pt x="9625922" y="4658667"/>
                </a:moveTo>
                <a:cubicBezTo>
                  <a:pt x="9606203" y="4658667"/>
                  <a:pt x="9589770" y="4659283"/>
                  <a:pt x="9576623" y="4660515"/>
                </a:cubicBezTo>
                <a:cubicBezTo>
                  <a:pt x="9563477" y="4661748"/>
                  <a:pt x="9552796" y="4664213"/>
                  <a:pt x="9544579" y="4667910"/>
                </a:cubicBezTo>
                <a:cubicBezTo>
                  <a:pt x="9536362" y="4671608"/>
                  <a:pt x="9530816" y="4675716"/>
                  <a:pt x="9527940" y="4680235"/>
                </a:cubicBezTo>
                <a:cubicBezTo>
                  <a:pt x="9525064" y="4684754"/>
                  <a:pt x="9523626" y="4690300"/>
                  <a:pt x="9523626" y="4696874"/>
                </a:cubicBezTo>
                <a:lnTo>
                  <a:pt x="9523626" y="5369809"/>
                </a:lnTo>
                <a:cubicBezTo>
                  <a:pt x="9523626" y="5450331"/>
                  <a:pt x="9530405" y="5518734"/>
                  <a:pt x="9543962" y="5575018"/>
                </a:cubicBezTo>
                <a:cubicBezTo>
                  <a:pt x="9557520" y="5631301"/>
                  <a:pt x="9579910" y="5680600"/>
                  <a:pt x="9611133" y="5722915"/>
                </a:cubicBezTo>
                <a:cubicBezTo>
                  <a:pt x="9642356" y="5765231"/>
                  <a:pt x="9683233" y="5798713"/>
                  <a:pt x="9733765" y="5823363"/>
                </a:cubicBezTo>
                <a:cubicBezTo>
                  <a:pt x="9784297" y="5848013"/>
                  <a:pt x="9846537" y="5860337"/>
                  <a:pt x="9920486" y="5860337"/>
                </a:cubicBezTo>
                <a:cubicBezTo>
                  <a:pt x="9983754" y="5860337"/>
                  <a:pt x="10046199" y="5844315"/>
                  <a:pt x="10107824" y="5812270"/>
                </a:cubicBezTo>
                <a:cubicBezTo>
                  <a:pt x="10169448" y="5780226"/>
                  <a:pt x="10231894" y="5729283"/>
                  <a:pt x="10295161" y="5659443"/>
                </a:cubicBezTo>
                <a:lnTo>
                  <a:pt x="10295161" y="5806108"/>
                </a:lnTo>
                <a:cubicBezTo>
                  <a:pt x="10295161" y="5812681"/>
                  <a:pt x="10296393" y="5818227"/>
                  <a:pt x="10298858" y="5822747"/>
                </a:cubicBezTo>
                <a:cubicBezTo>
                  <a:pt x="10301323" y="5827266"/>
                  <a:pt x="10306048" y="5831168"/>
                  <a:pt x="10313032" y="5834455"/>
                </a:cubicBezTo>
                <a:cubicBezTo>
                  <a:pt x="10320016" y="5837742"/>
                  <a:pt x="10329465" y="5840207"/>
                  <a:pt x="10341379" y="5841850"/>
                </a:cubicBezTo>
                <a:cubicBezTo>
                  <a:pt x="10353293" y="5843493"/>
                  <a:pt x="10368699" y="5844315"/>
                  <a:pt x="10387597" y="5844315"/>
                </a:cubicBezTo>
                <a:cubicBezTo>
                  <a:pt x="10404852" y="5844315"/>
                  <a:pt x="10419436" y="5843493"/>
                  <a:pt x="10431350" y="5841850"/>
                </a:cubicBezTo>
                <a:cubicBezTo>
                  <a:pt x="10443264" y="5840207"/>
                  <a:pt x="10452919" y="5837742"/>
                  <a:pt x="10460314" y="5834455"/>
                </a:cubicBezTo>
                <a:cubicBezTo>
                  <a:pt x="10467708" y="5831168"/>
                  <a:pt x="10472844" y="5827266"/>
                  <a:pt x="10475720" y="5822747"/>
                </a:cubicBezTo>
                <a:cubicBezTo>
                  <a:pt x="10478595" y="5818227"/>
                  <a:pt x="10480033" y="5812681"/>
                  <a:pt x="10480033" y="5806108"/>
                </a:cubicBezTo>
                <a:lnTo>
                  <a:pt x="10480033" y="4696874"/>
                </a:lnTo>
                <a:cubicBezTo>
                  <a:pt x="10480033" y="4690300"/>
                  <a:pt x="10478184" y="4684754"/>
                  <a:pt x="10474487" y="4680235"/>
                </a:cubicBezTo>
                <a:cubicBezTo>
                  <a:pt x="10470790" y="4675716"/>
                  <a:pt x="10465244" y="4671608"/>
                  <a:pt x="10457848" y="4667910"/>
                </a:cubicBezTo>
                <a:cubicBezTo>
                  <a:pt x="10450454" y="4664213"/>
                  <a:pt x="10440183" y="4661748"/>
                  <a:pt x="10427036" y="4660515"/>
                </a:cubicBezTo>
                <a:cubicBezTo>
                  <a:pt x="10413890" y="4659283"/>
                  <a:pt x="10397457" y="4658667"/>
                  <a:pt x="10377737" y="4658667"/>
                </a:cubicBezTo>
                <a:cubicBezTo>
                  <a:pt x="10357196" y="4658667"/>
                  <a:pt x="10340557" y="4659283"/>
                  <a:pt x="10327822" y="4660515"/>
                </a:cubicBezTo>
                <a:cubicBezTo>
                  <a:pt x="10315086" y="4661748"/>
                  <a:pt x="10304610" y="4664213"/>
                  <a:pt x="10296393" y="4667910"/>
                </a:cubicBezTo>
                <a:cubicBezTo>
                  <a:pt x="10288177" y="4671608"/>
                  <a:pt x="10282630" y="4675716"/>
                  <a:pt x="10279755" y="4680235"/>
                </a:cubicBezTo>
                <a:cubicBezTo>
                  <a:pt x="10276879" y="4684754"/>
                  <a:pt x="10275441" y="4690300"/>
                  <a:pt x="10275441" y="4696874"/>
                </a:cubicBezTo>
                <a:lnTo>
                  <a:pt x="10275441" y="5472105"/>
                </a:lnTo>
                <a:cubicBezTo>
                  <a:pt x="10218747" y="5541946"/>
                  <a:pt x="10165134" y="5594943"/>
                  <a:pt x="10114602" y="5631096"/>
                </a:cubicBezTo>
                <a:cubicBezTo>
                  <a:pt x="10064070" y="5667248"/>
                  <a:pt x="10013333" y="5685325"/>
                  <a:pt x="9962390" y="5685325"/>
                </a:cubicBezTo>
                <a:cubicBezTo>
                  <a:pt x="9922951" y="5685325"/>
                  <a:pt x="9888442" y="5677724"/>
                  <a:pt x="9858862" y="5662524"/>
                </a:cubicBezTo>
                <a:cubicBezTo>
                  <a:pt x="9829282" y="5647323"/>
                  <a:pt x="9804838" y="5625960"/>
                  <a:pt x="9785529" y="5598435"/>
                </a:cubicBezTo>
                <a:cubicBezTo>
                  <a:pt x="9766220" y="5570909"/>
                  <a:pt x="9751842" y="5537632"/>
                  <a:pt x="9742392" y="5498604"/>
                </a:cubicBezTo>
                <a:cubicBezTo>
                  <a:pt x="9732943" y="5459575"/>
                  <a:pt x="9728219" y="5407605"/>
                  <a:pt x="9728219" y="5342695"/>
                </a:cubicBezTo>
                <a:lnTo>
                  <a:pt x="9728219" y="4696874"/>
                </a:lnTo>
                <a:cubicBezTo>
                  <a:pt x="9728219" y="4690300"/>
                  <a:pt x="9726576" y="4684754"/>
                  <a:pt x="9723289" y="4680235"/>
                </a:cubicBezTo>
                <a:cubicBezTo>
                  <a:pt x="9720002" y="4675716"/>
                  <a:pt x="9714456" y="4671608"/>
                  <a:pt x="9706650" y="4667910"/>
                </a:cubicBezTo>
                <a:cubicBezTo>
                  <a:pt x="9698844" y="4664213"/>
                  <a:pt x="9688368" y="4661748"/>
                  <a:pt x="9675222" y="4660515"/>
                </a:cubicBezTo>
                <a:cubicBezTo>
                  <a:pt x="9662075" y="4659283"/>
                  <a:pt x="9645642" y="4658667"/>
                  <a:pt x="9625922" y="4658667"/>
                </a:cubicBezTo>
                <a:close/>
                <a:moveTo>
                  <a:pt x="7036262" y="4658667"/>
                </a:moveTo>
                <a:cubicBezTo>
                  <a:pt x="7011613" y="4658667"/>
                  <a:pt x="6991893" y="4659694"/>
                  <a:pt x="6977103" y="4661748"/>
                </a:cubicBezTo>
                <a:cubicBezTo>
                  <a:pt x="6962313" y="4663802"/>
                  <a:pt x="6951632" y="4667705"/>
                  <a:pt x="6945059" y="4673456"/>
                </a:cubicBezTo>
                <a:cubicBezTo>
                  <a:pt x="6938485" y="4679208"/>
                  <a:pt x="6935199" y="4687014"/>
                  <a:pt x="6935199" y="4696874"/>
                </a:cubicBezTo>
                <a:cubicBezTo>
                  <a:pt x="6935199" y="4706733"/>
                  <a:pt x="6938485" y="4720291"/>
                  <a:pt x="6945059" y="4737545"/>
                </a:cubicBezTo>
                <a:lnTo>
                  <a:pt x="7340686" y="5797481"/>
                </a:lnTo>
                <a:cubicBezTo>
                  <a:pt x="7343151" y="5805697"/>
                  <a:pt x="7347670" y="5813503"/>
                  <a:pt x="7354243" y="5820898"/>
                </a:cubicBezTo>
                <a:cubicBezTo>
                  <a:pt x="7360816" y="5828293"/>
                  <a:pt x="7367800" y="5833633"/>
                  <a:pt x="7375195" y="5836920"/>
                </a:cubicBezTo>
                <a:lnTo>
                  <a:pt x="7222367" y="6222687"/>
                </a:lnTo>
                <a:cubicBezTo>
                  <a:pt x="7217437" y="6234191"/>
                  <a:pt x="7215383" y="6244050"/>
                  <a:pt x="7216205" y="6252267"/>
                </a:cubicBezTo>
                <a:cubicBezTo>
                  <a:pt x="7217026" y="6260483"/>
                  <a:pt x="7220929" y="6267057"/>
                  <a:pt x="7227913" y="6271986"/>
                </a:cubicBezTo>
                <a:cubicBezTo>
                  <a:pt x="7234897" y="6276916"/>
                  <a:pt x="7244963" y="6280409"/>
                  <a:pt x="7258109" y="6282463"/>
                </a:cubicBezTo>
                <a:cubicBezTo>
                  <a:pt x="7271256" y="6284517"/>
                  <a:pt x="7288510" y="6285544"/>
                  <a:pt x="7309874" y="6285544"/>
                </a:cubicBezTo>
                <a:cubicBezTo>
                  <a:pt x="7350956" y="6285544"/>
                  <a:pt x="7381563" y="6282052"/>
                  <a:pt x="7401693" y="6275068"/>
                </a:cubicBezTo>
                <a:cubicBezTo>
                  <a:pt x="7421824" y="6268084"/>
                  <a:pt x="7434354" y="6258018"/>
                  <a:pt x="7439284" y="6244872"/>
                </a:cubicBezTo>
                <a:lnTo>
                  <a:pt x="7587182" y="5836920"/>
                </a:lnTo>
                <a:lnTo>
                  <a:pt x="7985274" y="4733848"/>
                </a:lnTo>
                <a:cubicBezTo>
                  <a:pt x="7990204" y="4719058"/>
                  <a:pt x="7992669" y="4706733"/>
                  <a:pt x="7992669" y="4696874"/>
                </a:cubicBezTo>
                <a:cubicBezTo>
                  <a:pt x="7992669" y="4687014"/>
                  <a:pt x="7989177" y="4679208"/>
                  <a:pt x="7982193" y="4673456"/>
                </a:cubicBezTo>
                <a:cubicBezTo>
                  <a:pt x="7975209" y="4667705"/>
                  <a:pt x="7964322" y="4663802"/>
                  <a:pt x="7949532" y="4661748"/>
                </a:cubicBezTo>
                <a:cubicBezTo>
                  <a:pt x="7934742" y="4659694"/>
                  <a:pt x="7915844" y="4658667"/>
                  <a:pt x="7892838" y="4658667"/>
                </a:cubicBezTo>
                <a:cubicBezTo>
                  <a:pt x="7866545" y="4658667"/>
                  <a:pt x="7846414" y="4659694"/>
                  <a:pt x="7832446" y="4661748"/>
                </a:cubicBezTo>
                <a:cubicBezTo>
                  <a:pt x="7818478" y="4663802"/>
                  <a:pt x="7808002" y="4667088"/>
                  <a:pt x="7801018" y="4671608"/>
                </a:cubicBezTo>
                <a:cubicBezTo>
                  <a:pt x="7794034" y="4676127"/>
                  <a:pt x="7788077" y="4686192"/>
                  <a:pt x="7783147" y="4701803"/>
                </a:cubicBezTo>
                <a:lnTo>
                  <a:pt x="7477491" y="5596586"/>
                </a:lnTo>
                <a:lnTo>
                  <a:pt x="7473794" y="5596586"/>
                </a:lnTo>
                <a:lnTo>
                  <a:pt x="7157046" y="4706733"/>
                </a:lnTo>
                <a:cubicBezTo>
                  <a:pt x="7152937" y="4696052"/>
                  <a:pt x="7149034" y="4687630"/>
                  <a:pt x="7145337" y="4681467"/>
                </a:cubicBezTo>
                <a:cubicBezTo>
                  <a:pt x="7141640" y="4675305"/>
                  <a:pt x="7135683" y="4670581"/>
                  <a:pt x="7127466" y="4667294"/>
                </a:cubicBezTo>
                <a:cubicBezTo>
                  <a:pt x="7119250" y="4664007"/>
                  <a:pt x="7108157" y="4661748"/>
                  <a:pt x="7094189" y="4660515"/>
                </a:cubicBezTo>
                <a:cubicBezTo>
                  <a:pt x="7080221" y="4659283"/>
                  <a:pt x="7060912" y="4658667"/>
                  <a:pt x="7036262" y="4658667"/>
                </a:cubicBezTo>
                <a:close/>
                <a:moveTo>
                  <a:pt x="8684352" y="4641412"/>
                </a:moveTo>
                <a:cubicBezTo>
                  <a:pt x="8589862" y="4641412"/>
                  <a:pt x="8507286" y="4656612"/>
                  <a:pt x="8436623" y="4687014"/>
                </a:cubicBezTo>
                <a:cubicBezTo>
                  <a:pt x="8365961" y="4717415"/>
                  <a:pt x="8307007" y="4760141"/>
                  <a:pt x="8259762" y="4815192"/>
                </a:cubicBezTo>
                <a:cubicBezTo>
                  <a:pt x="8212517" y="4870243"/>
                  <a:pt x="8177186" y="4935770"/>
                  <a:pt x="8153768" y="5011773"/>
                </a:cubicBezTo>
                <a:cubicBezTo>
                  <a:pt x="8130351" y="5087776"/>
                  <a:pt x="8118643" y="5170969"/>
                  <a:pt x="8118643" y="5261351"/>
                </a:cubicBezTo>
                <a:cubicBezTo>
                  <a:pt x="8118643" y="5355019"/>
                  <a:pt x="8129735" y="5438828"/>
                  <a:pt x="8151920" y="5512777"/>
                </a:cubicBezTo>
                <a:cubicBezTo>
                  <a:pt x="8174104" y="5586726"/>
                  <a:pt x="8207792" y="5649583"/>
                  <a:pt x="8252983" y="5701347"/>
                </a:cubicBezTo>
                <a:cubicBezTo>
                  <a:pt x="8298174" y="5753111"/>
                  <a:pt x="8354663" y="5792551"/>
                  <a:pt x="8422450" y="5819665"/>
                </a:cubicBezTo>
                <a:cubicBezTo>
                  <a:pt x="8490236" y="5846780"/>
                  <a:pt x="8569731" y="5860337"/>
                  <a:pt x="8660935" y="5860337"/>
                </a:cubicBezTo>
                <a:cubicBezTo>
                  <a:pt x="8754604" y="5860337"/>
                  <a:pt x="8836975" y="5844931"/>
                  <a:pt x="8908048" y="5814119"/>
                </a:cubicBezTo>
                <a:cubicBezTo>
                  <a:pt x="8979121" y="5783307"/>
                  <a:pt x="9038280" y="5740376"/>
                  <a:pt x="9085525" y="5685325"/>
                </a:cubicBezTo>
                <a:cubicBezTo>
                  <a:pt x="9132770" y="5630274"/>
                  <a:pt x="9168307" y="5564747"/>
                  <a:pt x="9192135" y="5488744"/>
                </a:cubicBezTo>
                <a:cubicBezTo>
                  <a:pt x="9215963" y="5412741"/>
                  <a:pt x="9227877" y="5329548"/>
                  <a:pt x="9227877" y="5239166"/>
                </a:cubicBezTo>
                <a:cubicBezTo>
                  <a:pt x="9227877" y="5146319"/>
                  <a:pt x="9216580" y="5062921"/>
                  <a:pt x="9193984" y="4988972"/>
                </a:cubicBezTo>
                <a:cubicBezTo>
                  <a:pt x="9171388" y="4915023"/>
                  <a:pt x="9137495" y="4852166"/>
                  <a:pt x="9092304" y="4800402"/>
                </a:cubicBezTo>
                <a:cubicBezTo>
                  <a:pt x="9047113" y="4748638"/>
                  <a:pt x="8990624" y="4709198"/>
                  <a:pt x="8922838" y="4682084"/>
                </a:cubicBezTo>
                <a:cubicBezTo>
                  <a:pt x="8855051" y="4654969"/>
                  <a:pt x="8775556" y="4641412"/>
                  <a:pt x="8684352" y="4641412"/>
                </a:cubicBezTo>
                <a:close/>
                <a:moveTo>
                  <a:pt x="3654979" y="3151949"/>
                </a:moveTo>
                <a:lnTo>
                  <a:pt x="3828760" y="3151949"/>
                </a:lnTo>
                <a:lnTo>
                  <a:pt x="3828760" y="3387353"/>
                </a:lnTo>
                <a:cubicBezTo>
                  <a:pt x="3778639" y="3443226"/>
                  <a:pt x="3730777" y="3484719"/>
                  <a:pt x="3685176" y="3511834"/>
                </a:cubicBezTo>
                <a:cubicBezTo>
                  <a:pt x="3639574" y="3538949"/>
                  <a:pt x="3590069" y="3552506"/>
                  <a:pt x="3536661" y="3552506"/>
                </a:cubicBezTo>
                <a:cubicBezTo>
                  <a:pt x="3470929" y="3552506"/>
                  <a:pt x="3419781" y="3535457"/>
                  <a:pt x="3383217" y="3501358"/>
                </a:cubicBezTo>
                <a:cubicBezTo>
                  <a:pt x="3346653" y="3467259"/>
                  <a:pt x="3328372" y="3421452"/>
                  <a:pt x="3328372" y="3363936"/>
                </a:cubicBezTo>
                <a:cubicBezTo>
                  <a:pt x="3328372" y="3330249"/>
                  <a:pt x="3334739" y="3300463"/>
                  <a:pt x="3347475" y="3274581"/>
                </a:cubicBezTo>
                <a:cubicBezTo>
                  <a:pt x="3360211" y="3248699"/>
                  <a:pt x="3380136" y="3226514"/>
                  <a:pt x="3407250" y="3208028"/>
                </a:cubicBezTo>
                <a:cubicBezTo>
                  <a:pt x="3434365" y="3189540"/>
                  <a:pt x="3468464" y="3175572"/>
                  <a:pt x="3509547" y="3166123"/>
                </a:cubicBezTo>
                <a:cubicBezTo>
                  <a:pt x="3550630" y="3156674"/>
                  <a:pt x="3599107" y="3151949"/>
                  <a:pt x="3654979" y="3151949"/>
                </a:cubicBezTo>
                <a:close/>
                <a:moveTo>
                  <a:pt x="4963253" y="2492571"/>
                </a:moveTo>
                <a:cubicBezTo>
                  <a:pt x="4899986" y="2492571"/>
                  <a:pt x="4837334" y="2508799"/>
                  <a:pt x="4775299" y="2541254"/>
                </a:cubicBezTo>
                <a:cubicBezTo>
                  <a:pt x="4713265" y="2573710"/>
                  <a:pt x="4651024" y="2624857"/>
                  <a:pt x="4588578" y="2694698"/>
                </a:cubicBezTo>
                <a:lnTo>
                  <a:pt x="4588578" y="2548033"/>
                </a:lnTo>
                <a:cubicBezTo>
                  <a:pt x="4588578" y="2541459"/>
                  <a:pt x="4587140" y="2535913"/>
                  <a:pt x="4584265" y="2531394"/>
                </a:cubicBezTo>
                <a:cubicBezTo>
                  <a:pt x="4581389" y="2526875"/>
                  <a:pt x="4576665" y="2522767"/>
                  <a:pt x="4570091" y="2519069"/>
                </a:cubicBezTo>
                <a:cubicBezTo>
                  <a:pt x="4563518" y="2515372"/>
                  <a:pt x="4554275" y="2512907"/>
                  <a:pt x="4542360" y="2511674"/>
                </a:cubicBezTo>
                <a:cubicBezTo>
                  <a:pt x="4530446" y="2510442"/>
                  <a:pt x="4515451" y="2509826"/>
                  <a:pt x="4497374" y="2509826"/>
                </a:cubicBezTo>
                <a:cubicBezTo>
                  <a:pt x="4478476" y="2509826"/>
                  <a:pt x="4463275" y="2510442"/>
                  <a:pt x="4451772" y="2511674"/>
                </a:cubicBezTo>
                <a:cubicBezTo>
                  <a:pt x="4440269" y="2512907"/>
                  <a:pt x="4430820" y="2515372"/>
                  <a:pt x="4423425" y="2519069"/>
                </a:cubicBezTo>
                <a:cubicBezTo>
                  <a:pt x="4416030" y="2522767"/>
                  <a:pt x="4411100" y="2526875"/>
                  <a:pt x="4408636" y="2531394"/>
                </a:cubicBezTo>
                <a:cubicBezTo>
                  <a:pt x="4406171" y="2535913"/>
                  <a:pt x="4404938" y="2541459"/>
                  <a:pt x="4404938" y="2548033"/>
                </a:cubicBezTo>
                <a:lnTo>
                  <a:pt x="4404938" y="3657267"/>
                </a:lnTo>
                <a:cubicBezTo>
                  <a:pt x="4404938" y="3663840"/>
                  <a:pt x="4406376" y="3669386"/>
                  <a:pt x="4409252" y="3673906"/>
                </a:cubicBezTo>
                <a:cubicBezTo>
                  <a:pt x="4412128" y="3678425"/>
                  <a:pt x="4417468" y="3682327"/>
                  <a:pt x="4425274" y="3685614"/>
                </a:cubicBezTo>
                <a:cubicBezTo>
                  <a:pt x="4433080" y="3688901"/>
                  <a:pt x="4443556" y="3691366"/>
                  <a:pt x="4456702" y="3693009"/>
                </a:cubicBezTo>
                <a:cubicBezTo>
                  <a:pt x="4469850" y="3694652"/>
                  <a:pt x="4486282" y="3695474"/>
                  <a:pt x="4506002" y="3695474"/>
                </a:cubicBezTo>
                <a:cubicBezTo>
                  <a:pt x="4526543" y="3695474"/>
                  <a:pt x="4543387" y="3694652"/>
                  <a:pt x="4556533" y="3693009"/>
                </a:cubicBezTo>
                <a:cubicBezTo>
                  <a:pt x="4569680" y="3691366"/>
                  <a:pt x="4579951" y="3688901"/>
                  <a:pt x="4587346" y="3685614"/>
                </a:cubicBezTo>
                <a:cubicBezTo>
                  <a:pt x="4594741" y="3682327"/>
                  <a:pt x="4600081" y="3678425"/>
                  <a:pt x="4603368" y="3673906"/>
                </a:cubicBezTo>
                <a:cubicBezTo>
                  <a:pt x="4606655" y="3669386"/>
                  <a:pt x="4608298" y="3663840"/>
                  <a:pt x="4608298" y="3657267"/>
                </a:cubicBezTo>
                <a:lnTo>
                  <a:pt x="4608298" y="2882035"/>
                </a:lnTo>
                <a:cubicBezTo>
                  <a:pt x="4664171" y="2812195"/>
                  <a:pt x="4717579" y="2759198"/>
                  <a:pt x="4768521" y="2723045"/>
                </a:cubicBezTo>
                <a:cubicBezTo>
                  <a:pt x="4819463" y="2686892"/>
                  <a:pt x="4870406" y="2668816"/>
                  <a:pt x="4921349" y="2668816"/>
                </a:cubicBezTo>
                <a:cubicBezTo>
                  <a:pt x="4960788" y="2668816"/>
                  <a:pt x="4995503" y="2676211"/>
                  <a:pt x="5025493" y="2691001"/>
                </a:cubicBezTo>
                <a:cubicBezTo>
                  <a:pt x="5055484" y="2705790"/>
                  <a:pt x="5079928" y="2727153"/>
                  <a:pt x="5098826" y="2755090"/>
                </a:cubicBezTo>
                <a:cubicBezTo>
                  <a:pt x="5117724" y="2783026"/>
                  <a:pt x="5132104" y="2816303"/>
                  <a:pt x="5141963" y="2854921"/>
                </a:cubicBezTo>
                <a:cubicBezTo>
                  <a:pt x="5151823" y="2893538"/>
                  <a:pt x="5156753" y="2944481"/>
                  <a:pt x="5156753" y="3007749"/>
                </a:cubicBezTo>
                <a:lnTo>
                  <a:pt x="5156753" y="3657267"/>
                </a:lnTo>
                <a:cubicBezTo>
                  <a:pt x="5156753" y="3663840"/>
                  <a:pt x="5158396" y="3669386"/>
                  <a:pt x="5161683" y="3673906"/>
                </a:cubicBezTo>
                <a:cubicBezTo>
                  <a:pt x="5164970" y="3678425"/>
                  <a:pt x="5170310" y="3682327"/>
                  <a:pt x="5177705" y="3685614"/>
                </a:cubicBezTo>
                <a:cubicBezTo>
                  <a:pt x="5185100" y="3688901"/>
                  <a:pt x="5195370" y="3691366"/>
                  <a:pt x="5208517" y="3693009"/>
                </a:cubicBezTo>
                <a:cubicBezTo>
                  <a:pt x="5221664" y="3694652"/>
                  <a:pt x="5238507" y="3695474"/>
                  <a:pt x="5259049" y="3695474"/>
                </a:cubicBezTo>
                <a:cubicBezTo>
                  <a:pt x="5278769" y="3695474"/>
                  <a:pt x="5295202" y="3694652"/>
                  <a:pt x="5308348" y="3693009"/>
                </a:cubicBezTo>
                <a:cubicBezTo>
                  <a:pt x="5321495" y="3691366"/>
                  <a:pt x="5331765" y="3688901"/>
                  <a:pt x="5339160" y="3685614"/>
                </a:cubicBezTo>
                <a:cubicBezTo>
                  <a:pt x="5346555" y="3682327"/>
                  <a:pt x="5351896" y="3678425"/>
                  <a:pt x="5355182" y="3673906"/>
                </a:cubicBezTo>
                <a:cubicBezTo>
                  <a:pt x="5358469" y="3669386"/>
                  <a:pt x="5360112" y="3663840"/>
                  <a:pt x="5360112" y="3657267"/>
                </a:cubicBezTo>
                <a:lnTo>
                  <a:pt x="5360112" y="2980635"/>
                </a:lnTo>
                <a:cubicBezTo>
                  <a:pt x="5360112" y="2901755"/>
                  <a:pt x="5353334" y="2834174"/>
                  <a:pt x="5339776" y="2777891"/>
                </a:cubicBezTo>
                <a:cubicBezTo>
                  <a:pt x="5326219" y="2721607"/>
                  <a:pt x="5303829" y="2672513"/>
                  <a:pt x="5272606" y="2630609"/>
                </a:cubicBezTo>
                <a:cubicBezTo>
                  <a:pt x="5241383" y="2588705"/>
                  <a:pt x="5200506" y="2555222"/>
                  <a:pt x="5149974" y="2530162"/>
                </a:cubicBezTo>
                <a:cubicBezTo>
                  <a:pt x="5099442" y="2505101"/>
                  <a:pt x="5037202" y="2492571"/>
                  <a:pt x="4963253" y="2492571"/>
                </a:cubicBezTo>
                <a:close/>
                <a:moveTo>
                  <a:pt x="3593356" y="2492571"/>
                </a:moveTo>
                <a:cubicBezTo>
                  <a:pt x="3550630" y="2492571"/>
                  <a:pt x="3508314" y="2496474"/>
                  <a:pt x="3466410" y="2504279"/>
                </a:cubicBezTo>
                <a:cubicBezTo>
                  <a:pt x="3424505" y="2512085"/>
                  <a:pt x="3385888" y="2521945"/>
                  <a:pt x="3350556" y="2533859"/>
                </a:cubicBezTo>
                <a:cubicBezTo>
                  <a:pt x="3315225" y="2545773"/>
                  <a:pt x="3284002" y="2558919"/>
                  <a:pt x="3256888" y="2573299"/>
                </a:cubicBezTo>
                <a:cubicBezTo>
                  <a:pt x="3229773" y="2587677"/>
                  <a:pt x="3210669" y="2600208"/>
                  <a:pt x="3199577" y="2610889"/>
                </a:cubicBezTo>
                <a:cubicBezTo>
                  <a:pt x="3188485" y="2621571"/>
                  <a:pt x="3181501" y="2632868"/>
                  <a:pt x="3178625" y="2644782"/>
                </a:cubicBezTo>
                <a:cubicBezTo>
                  <a:pt x="3175749" y="2656697"/>
                  <a:pt x="3174311" y="2672925"/>
                  <a:pt x="3174311" y="2693466"/>
                </a:cubicBezTo>
                <a:cubicBezTo>
                  <a:pt x="3174311" y="2705790"/>
                  <a:pt x="3175133" y="2717088"/>
                  <a:pt x="3176776" y="2727359"/>
                </a:cubicBezTo>
                <a:cubicBezTo>
                  <a:pt x="3178420" y="2737630"/>
                  <a:pt x="3181090" y="2746051"/>
                  <a:pt x="3184787" y="2752625"/>
                </a:cubicBezTo>
                <a:cubicBezTo>
                  <a:pt x="3188485" y="2759198"/>
                  <a:pt x="3192798" y="2764128"/>
                  <a:pt x="3197729" y="2767414"/>
                </a:cubicBezTo>
                <a:cubicBezTo>
                  <a:pt x="3202658" y="2770701"/>
                  <a:pt x="3208410" y="2772345"/>
                  <a:pt x="3214983" y="2772345"/>
                </a:cubicBezTo>
                <a:cubicBezTo>
                  <a:pt x="3224843" y="2772345"/>
                  <a:pt x="3239838" y="2766388"/>
                  <a:pt x="3259969" y="2754473"/>
                </a:cubicBezTo>
                <a:cubicBezTo>
                  <a:pt x="3280100" y="2742559"/>
                  <a:pt x="3305160" y="2729413"/>
                  <a:pt x="3335150" y="2715034"/>
                </a:cubicBezTo>
                <a:cubicBezTo>
                  <a:pt x="3365141" y="2700655"/>
                  <a:pt x="3400061" y="2687509"/>
                  <a:pt x="3439911" y="2675595"/>
                </a:cubicBezTo>
                <a:cubicBezTo>
                  <a:pt x="3479762" y="2663681"/>
                  <a:pt x="3524747" y="2657724"/>
                  <a:pt x="3574868" y="2657724"/>
                </a:cubicBezTo>
                <a:cubicBezTo>
                  <a:pt x="3621703" y="2657724"/>
                  <a:pt x="3661142" y="2663270"/>
                  <a:pt x="3693186" y="2674362"/>
                </a:cubicBezTo>
                <a:cubicBezTo>
                  <a:pt x="3725231" y="2685454"/>
                  <a:pt x="3751319" y="2701888"/>
                  <a:pt x="3771449" y="2723661"/>
                </a:cubicBezTo>
                <a:cubicBezTo>
                  <a:pt x="3791580" y="2745435"/>
                  <a:pt x="3806164" y="2772755"/>
                  <a:pt x="3815202" y="2805621"/>
                </a:cubicBezTo>
                <a:cubicBezTo>
                  <a:pt x="3824241" y="2838488"/>
                  <a:pt x="3828760" y="2876284"/>
                  <a:pt x="3828760" y="2919010"/>
                </a:cubicBezTo>
                <a:lnTo>
                  <a:pt x="3828760" y="3005284"/>
                </a:lnTo>
                <a:lnTo>
                  <a:pt x="3675932" y="3005284"/>
                </a:lnTo>
                <a:cubicBezTo>
                  <a:pt x="3589658" y="3005284"/>
                  <a:pt x="3512011" y="3012884"/>
                  <a:pt x="3442992" y="3028085"/>
                </a:cubicBezTo>
                <a:cubicBezTo>
                  <a:pt x="3373974" y="3043285"/>
                  <a:pt x="3315636" y="3066086"/>
                  <a:pt x="3267980" y="3096488"/>
                </a:cubicBezTo>
                <a:cubicBezTo>
                  <a:pt x="3220324" y="3126889"/>
                  <a:pt x="3183760" y="3165096"/>
                  <a:pt x="3158289" y="3211108"/>
                </a:cubicBezTo>
                <a:cubicBezTo>
                  <a:pt x="3132818" y="3257121"/>
                  <a:pt x="3120082" y="3311350"/>
                  <a:pt x="3120082" y="3373796"/>
                </a:cubicBezTo>
                <a:cubicBezTo>
                  <a:pt x="3120082" y="3427204"/>
                  <a:pt x="3129326" y="3474860"/>
                  <a:pt x="3147813" y="3516764"/>
                </a:cubicBezTo>
                <a:cubicBezTo>
                  <a:pt x="3166300" y="3558668"/>
                  <a:pt x="3192182" y="3594000"/>
                  <a:pt x="3225459" y="3622758"/>
                </a:cubicBezTo>
                <a:cubicBezTo>
                  <a:pt x="3258736" y="3651516"/>
                  <a:pt x="3298997" y="3673495"/>
                  <a:pt x="3346243" y="3688695"/>
                </a:cubicBezTo>
                <a:cubicBezTo>
                  <a:pt x="3393488" y="3703896"/>
                  <a:pt x="3446279" y="3711496"/>
                  <a:pt x="3504617" y="3711496"/>
                </a:cubicBezTo>
                <a:cubicBezTo>
                  <a:pt x="3571171" y="3711496"/>
                  <a:pt x="3634233" y="3697117"/>
                  <a:pt x="3693803" y="3668359"/>
                </a:cubicBezTo>
                <a:cubicBezTo>
                  <a:pt x="3753373" y="3639601"/>
                  <a:pt x="3807397" y="3599340"/>
                  <a:pt x="3855874" y="3547576"/>
                </a:cubicBezTo>
                <a:lnTo>
                  <a:pt x="3855874" y="3658500"/>
                </a:lnTo>
                <a:cubicBezTo>
                  <a:pt x="3855874" y="3668359"/>
                  <a:pt x="3858750" y="3675754"/>
                  <a:pt x="3864502" y="3680684"/>
                </a:cubicBezTo>
                <a:cubicBezTo>
                  <a:pt x="3870253" y="3685614"/>
                  <a:pt x="3879497" y="3689312"/>
                  <a:pt x="3892233" y="3691777"/>
                </a:cubicBezTo>
                <a:cubicBezTo>
                  <a:pt x="3904968" y="3694242"/>
                  <a:pt x="3922018" y="3695474"/>
                  <a:pt x="3943380" y="3695474"/>
                </a:cubicBezTo>
                <a:cubicBezTo>
                  <a:pt x="3965565" y="3695474"/>
                  <a:pt x="3982409" y="3694242"/>
                  <a:pt x="3993912" y="3691777"/>
                </a:cubicBezTo>
                <a:cubicBezTo>
                  <a:pt x="4005416" y="3689312"/>
                  <a:pt x="4014454" y="3685614"/>
                  <a:pt x="4021027" y="3680684"/>
                </a:cubicBezTo>
                <a:cubicBezTo>
                  <a:pt x="4027601" y="3675754"/>
                  <a:pt x="4030887" y="3668359"/>
                  <a:pt x="4030887" y="3658500"/>
                </a:cubicBezTo>
                <a:lnTo>
                  <a:pt x="4030887" y="2910383"/>
                </a:lnTo>
                <a:cubicBezTo>
                  <a:pt x="4030887" y="2841364"/>
                  <a:pt x="4023081" y="2780972"/>
                  <a:pt x="4007470" y="2729208"/>
                </a:cubicBezTo>
                <a:cubicBezTo>
                  <a:pt x="3991859" y="2677443"/>
                  <a:pt x="3966798" y="2634101"/>
                  <a:pt x="3932288" y="2599181"/>
                </a:cubicBezTo>
                <a:cubicBezTo>
                  <a:pt x="3897779" y="2564261"/>
                  <a:pt x="3852588" y="2537762"/>
                  <a:pt x="3796715" y="2519685"/>
                </a:cubicBezTo>
                <a:cubicBezTo>
                  <a:pt x="3740843" y="2501609"/>
                  <a:pt x="3673056" y="2492571"/>
                  <a:pt x="3593356" y="2492571"/>
                </a:cubicBezTo>
                <a:close/>
                <a:moveTo>
                  <a:pt x="514385" y="2093246"/>
                </a:moveTo>
                <a:cubicBezTo>
                  <a:pt x="507812" y="2093246"/>
                  <a:pt x="501855" y="2094890"/>
                  <a:pt x="496514" y="2098176"/>
                </a:cubicBezTo>
                <a:cubicBezTo>
                  <a:pt x="491173" y="2101463"/>
                  <a:pt x="486860" y="2106804"/>
                  <a:pt x="483573" y="2114199"/>
                </a:cubicBezTo>
                <a:cubicBezTo>
                  <a:pt x="480286" y="2121594"/>
                  <a:pt x="477616" y="2131248"/>
                  <a:pt x="475562" y="2143162"/>
                </a:cubicBezTo>
                <a:cubicBezTo>
                  <a:pt x="473508" y="2155076"/>
                  <a:pt x="472481" y="2168839"/>
                  <a:pt x="472481" y="2184450"/>
                </a:cubicBezTo>
                <a:cubicBezTo>
                  <a:pt x="472481" y="2200061"/>
                  <a:pt x="473508" y="2213619"/>
                  <a:pt x="475562" y="2225122"/>
                </a:cubicBezTo>
                <a:cubicBezTo>
                  <a:pt x="477616" y="2236625"/>
                  <a:pt x="480286" y="2245869"/>
                  <a:pt x="483573" y="2252853"/>
                </a:cubicBezTo>
                <a:cubicBezTo>
                  <a:pt x="486860" y="2259837"/>
                  <a:pt x="491173" y="2264972"/>
                  <a:pt x="496514" y="2268259"/>
                </a:cubicBezTo>
                <a:cubicBezTo>
                  <a:pt x="501855" y="2271546"/>
                  <a:pt x="507812" y="2273189"/>
                  <a:pt x="514385" y="2273189"/>
                </a:cubicBezTo>
                <a:lnTo>
                  <a:pt x="963009" y="2273189"/>
                </a:lnTo>
                <a:lnTo>
                  <a:pt x="963009" y="3656035"/>
                </a:lnTo>
                <a:cubicBezTo>
                  <a:pt x="963009" y="3662608"/>
                  <a:pt x="964652" y="3668359"/>
                  <a:pt x="967939" y="3673289"/>
                </a:cubicBezTo>
                <a:cubicBezTo>
                  <a:pt x="971225" y="3678219"/>
                  <a:pt x="976977" y="3682122"/>
                  <a:pt x="985194" y="3684998"/>
                </a:cubicBezTo>
                <a:cubicBezTo>
                  <a:pt x="993410" y="3687874"/>
                  <a:pt x="1004502" y="3690339"/>
                  <a:pt x="1018471" y="3692393"/>
                </a:cubicBezTo>
                <a:cubicBezTo>
                  <a:pt x="1032439" y="3694447"/>
                  <a:pt x="1049283" y="3695474"/>
                  <a:pt x="1069002" y="3695474"/>
                </a:cubicBezTo>
                <a:cubicBezTo>
                  <a:pt x="1089544" y="3695474"/>
                  <a:pt x="1106593" y="3694447"/>
                  <a:pt x="1120150" y="3692393"/>
                </a:cubicBezTo>
                <a:cubicBezTo>
                  <a:pt x="1133708" y="3690339"/>
                  <a:pt x="1144595" y="3687874"/>
                  <a:pt x="1152811" y="3684998"/>
                </a:cubicBezTo>
                <a:cubicBezTo>
                  <a:pt x="1161028" y="3682122"/>
                  <a:pt x="1166779" y="3678219"/>
                  <a:pt x="1170066" y="3673289"/>
                </a:cubicBezTo>
                <a:cubicBezTo>
                  <a:pt x="1173353" y="3668359"/>
                  <a:pt x="1174996" y="3662608"/>
                  <a:pt x="1174996" y="3656035"/>
                </a:cubicBezTo>
                <a:lnTo>
                  <a:pt x="1174996" y="2273189"/>
                </a:lnTo>
                <a:lnTo>
                  <a:pt x="1623620" y="2273189"/>
                </a:lnTo>
                <a:cubicBezTo>
                  <a:pt x="1630193" y="2273189"/>
                  <a:pt x="1636150" y="2271546"/>
                  <a:pt x="1641491" y="2268259"/>
                </a:cubicBezTo>
                <a:cubicBezTo>
                  <a:pt x="1646832" y="2264972"/>
                  <a:pt x="1651351" y="2259837"/>
                  <a:pt x="1655048" y="2252853"/>
                </a:cubicBezTo>
                <a:cubicBezTo>
                  <a:pt x="1658745" y="2245869"/>
                  <a:pt x="1661416" y="2236625"/>
                  <a:pt x="1663059" y="2225122"/>
                </a:cubicBezTo>
                <a:cubicBezTo>
                  <a:pt x="1664703" y="2213619"/>
                  <a:pt x="1665524" y="2200061"/>
                  <a:pt x="1665524" y="2184450"/>
                </a:cubicBezTo>
                <a:cubicBezTo>
                  <a:pt x="1665524" y="2168839"/>
                  <a:pt x="1664703" y="2155076"/>
                  <a:pt x="1663059" y="2143162"/>
                </a:cubicBezTo>
                <a:cubicBezTo>
                  <a:pt x="1661416" y="2131248"/>
                  <a:pt x="1658745" y="2121594"/>
                  <a:pt x="1655048" y="2114199"/>
                </a:cubicBezTo>
                <a:cubicBezTo>
                  <a:pt x="1651351" y="2106804"/>
                  <a:pt x="1646832" y="2101463"/>
                  <a:pt x="1641491" y="2098176"/>
                </a:cubicBezTo>
                <a:cubicBezTo>
                  <a:pt x="1636150" y="2094890"/>
                  <a:pt x="1630193" y="2093246"/>
                  <a:pt x="1623620" y="2093246"/>
                </a:cubicBezTo>
                <a:close/>
                <a:moveTo>
                  <a:pt x="5829977" y="1971231"/>
                </a:moveTo>
                <a:cubicBezTo>
                  <a:pt x="5810257" y="1971231"/>
                  <a:pt x="5793823" y="1972052"/>
                  <a:pt x="5780677" y="1973696"/>
                </a:cubicBezTo>
                <a:cubicBezTo>
                  <a:pt x="5767531" y="1975339"/>
                  <a:pt x="5757055" y="1977804"/>
                  <a:pt x="5749249" y="1981091"/>
                </a:cubicBezTo>
                <a:cubicBezTo>
                  <a:pt x="5741444" y="1984377"/>
                  <a:pt x="5736103" y="1988485"/>
                  <a:pt x="5733227" y="1993415"/>
                </a:cubicBezTo>
                <a:cubicBezTo>
                  <a:pt x="5730352" y="1998345"/>
                  <a:pt x="5728913" y="2004097"/>
                  <a:pt x="5728913" y="2010670"/>
                </a:cubicBezTo>
                <a:lnTo>
                  <a:pt x="5728913" y="3657267"/>
                </a:lnTo>
                <a:cubicBezTo>
                  <a:pt x="5728913" y="3663840"/>
                  <a:pt x="5730351" y="3669386"/>
                  <a:pt x="5733227" y="3673906"/>
                </a:cubicBezTo>
                <a:cubicBezTo>
                  <a:pt x="5736103" y="3678425"/>
                  <a:pt x="5741443" y="3682327"/>
                  <a:pt x="5749249" y="3685614"/>
                </a:cubicBezTo>
                <a:cubicBezTo>
                  <a:pt x="5757055" y="3688901"/>
                  <a:pt x="5767531" y="3691366"/>
                  <a:pt x="5780677" y="3693009"/>
                </a:cubicBezTo>
                <a:cubicBezTo>
                  <a:pt x="5793824" y="3694652"/>
                  <a:pt x="5810257" y="3695474"/>
                  <a:pt x="5829977" y="3695474"/>
                </a:cubicBezTo>
                <a:cubicBezTo>
                  <a:pt x="5850519" y="3695474"/>
                  <a:pt x="5867362" y="3694652"/>
                  <a:pt x="5880508" y="3693009"/>
                </a:cubicBezTo>
                <a:cubicBezTo>
                  <a:pt x="5893655" y="3691366"/>
                  <a:pt x="5903925" y="3688901"/>
                  <a:pt x="5911320" y="3685614"/>
                </a:cubicBezTo>
                <a:cubicBezTo>
                  <a:pt x="5918715" y="3682327"/>
                  <a:pt x="5924056" y="3678425"/>
                  <a:pt x="5927343" y="3673906"/>
                </a:cubicBezTo>
                <a:cubicBezTo>
                  <a:pt x="5930630" y="3669386"/>
                  <a:pt x="5932273" y="3663840"/>
                  <a:pt x="5932273" y="3657267"/>
                </a:cubicBezTo>
                <a:lnTo>
                  <a:pt x="5932273" y="3042258"/>
                </a:lnTo>
                <a:lnTo>
                  <a:pt x="6400616" y="3656035"/>
                </a:lnTo>
                <a:cubicBezTo>
                  <a:pt x="6405546" y="3663429"/>
                  <a:pt x="6411092" y="3669797"/>
                  <a:pt x="6417255" y="3675138"/>
                </a:cubicBezTo>
                <a:cubicBezTo>
                  <a:pt x="6423417" y="3680479"/>
                  <a:pt x="6431428" y="3684587"/>
                  <a:pt x="6441288" y="3687463"/>
                </a:cubicBezTo>
                <a:cubicBezTo>
                  <a:pt x="6451148" y="3690339"/>
                  <a:pt x="6463267" y="3692393"/>
                  <a:pt x="6477646" y="3693625"/>
                </a:cubicBezTo>
                <a:cubicBezTo>
                  <a:pt x="6492026" y="3694858"/>
                  <a:pt x="6510307" y="3695474"/>
                  <a:pt x="6532492" y="3695474"/>
                </a:cubicBezTo>
                <a:cubicBezTo>
                  <a:pt x="6553855" y="3695474"/>
                  <a:pt x="6571520" y="3694652"/>
                  <a:pt x="6585489" y="3693009"/>
                </a:cubicBezTo>
                <a:cubicBezTo>
                  <a:pt x="6599457" y="3691366"/>
                  <a:pt x="6610343" y="3688901"/>
                  <a:pt x="6618149" y="3685614"/>
                </a:cubicBezTo>
                <a:cubicBezTo>
                  <a:pt x="6625955" y="3682327"/>
                  <a:pt x="6631501" y="3678219"/>
                  <a:pt x="6634788" y="3673289"/>
                </a:cubicBezTo>
                <a:cubicBezTo>
                  <a:pt x="6638075" y="3668359"/>
                  <a:pt x="6639718" y="3662608"/>
                  <a:pt x="6639718" y="3656035"/>
                </a:cubicBezTo>
                <a:cubicBezTo>
                  <a:pt x="6639718" y="3648640"/>
                  <a:pt x="6637458" y="3640629"/>
                  <a:pt x="6632939" y="3632001"/>
                </a:cubicBezTo>
                <a:cubicBezTo>
                  <a:pt x="6628420" y="3623374"/>
                  <a:pt x="6620820" y="3612076"/>
                  <a:pt x="6610138" y="3598108"/>
                </a:cubicBezTo>
                <a:lnTo>
                  <a:pt x="6159049" y="3012679"/>
                </a:lnTo>
                <a:lnTo>
                  <a:pt x="6560839" y="2610889"/>
                </a:lnTo>
                <a:cubicBezTo>
                  <a:pt x="6573164" y="2597743"/>
                  <a:pt x="6581996" y="2586240"/>
                  <a:pt x="6587337" y="2576380"/>
                </a:cubicBezTo>
                <a:cubicBezTo>
                  <a:pt x="6592678" y="2566520"/>
                  <a:pt x="6595348" y="2556660"/>
                  <a:pt x="6595348" y="2546800"/>
                </a:cubicBezTo>
                <a:cubicBezTo>
                  <a:pt x="6595348" y="2539405"/>
                  <a:pt x="6593500" y="2533448"/>
                  <a:pt x="6589802" y="2528930"/>
                </a:cubicBezTo>
                <a:cubicBezTo>
                  <a:pt x="6586105" y="2524410"/>
                  <a:pt x="6579942" y="2520713"/>
                  <a:pt x="6571315" y="2517837"/>
                </a:cubicBezTo>
                <a:cubicBezTo>
                  <a:pt x="6562688" y="2514961"/>
                  <a:pt x="6551390" y="2512907"/>
                  <a:pt x="6537422" y="2511674"/>
                </a:cubicBezTo>
                <a:cubicBezTo>
                  <a:pt x="6523454" y="2510442"/>
                  <a:pt x="6506199" y="2509826"/>
                  <a:pt x="6485657" y="2509826"/>
                </a:cubicBezTo>
                <a:cubicBezTo>
                  <a:pt x="6465938" y="2509826"/>
                  <a:pt x="6449094" y="2510442"/>
                  <a:pt x="6435126" y="2511674"/>
                </a:cubicBezTo>
                <a:cubicBezTo>
                  <a:pt x="6421158" y="2512907"/>
                  <a:pt x="6409038" y="2515372"/>
                  <a:pt x="6398767" y="2519069"/>
                </a:cubicBezTo>
                <a:cubicBezTo>
                  <a:pt x="6388497" y="2522767"/>
                  <a:pt x="6379664" y="2527286"/>
                  <a:pt x="6372269" y="2532626"/>
                </a:cubicBezTo>
                <a:cubicBezTo>
                  <a:pt x="6364874" y="2537967"/>
                  <a:pt x="6357890" y="2544746"/>
                  <a:pt x="6351317" y="2552963"/>
                </a:cubicBezTo>
                <a:lnTo>
                  <a:pt x="5932273" y="3013911"/>
                </a:lnTo>
                <a:lnTo>
                  <a:pt x="5932273" y="2010670"/>
                </a:lnTo>
                <a:cubicBezTo>
                  <a:pt x="5932273" y="2004097"/>
                  <a:pt x="5930629" y="1998345"/>
                  <a:pt x="5927343" y="1993415"/>
                </a:cubicBezTo>
                <a:cubicBezTo>
                  <a:pt x="5924056" y="1988485"/>
                  <a:pt x="5918715" y="1984377"/>
                  <a:pt x="5911320" y="1981091"/>
                </a:cubicBezTo>
                <a:cubicBezTo>
                  <a:pt x="5903925" y="1977804"/>
                  <a:pt x="5893655" y="1975339"/>
                  <a:pt x="5880508" y="1973696"/>
                </a:cubicBezTo>
                <a:cubicBezTo>
                  <a:pt x="5867362" y="1972052"/>
                  <a:pt x="5850518" y="1971231"/>
                  <a:pt x="5829977" y="1971231"/>
                </a:cubicBezTo>
                <a:close/>
                <a:moveTo>
                  <a:pt x="1972352" y="1971231"/>
                </a:moveTo>
                <a:cubicBezTo>
                  <a:pt x="1952632" y="1971231"/>
                  <a:pt x="1936199" y="1972052"/>
                  <a:pt x="1923053" y="1973696"/>
                </a:cubicBezTo>
                <a:cubicBezTo>
                  <a:pt x="1909906" y="1975339"/>
                  <a:pt x="1899430" y="1977804"/>
                  <a:pt x="1891624" y="1981091"/>
                </a:cubicBezTo>
                <a:cubicBezTo>
                  <a:pt x="1883819" y="1984377"/>
                  <a:pt x="1878478" y="1988485"/>
                  <a:pt x="1875602" y="1993415"/>
                </a:cubicBezTo>
                <a:cubicBezTo>
                  <a:pt x="1872726" y="1998345"/>
                  <a:pt x="1871289" y="2004097"/>
                  <a:pt x="1871289" y="2010670"/>
                </a:cubicBezTo>
                <a:lnTo>
                  <a:pt x="1871289" y="3657267"/>
                </a:lnTo>
                <a:cubicBezTo>
                  <a:pt x="1871289" y="3663840"/>
                  <a:pt x="1872726" y="3669386"/>
                  <a:pt x="1875602" y="3673906"/>
                </a:cubicBezTo>
                <a:cubicBezTo>
                  <a:pt x="1878478" y="3678425"/>
                  <a:pt x="1883819" y="3682327"/>
                  <a:pt x="1891624" y="3685614"/>
                </a:cubicBezTo>
                <a:cubicBezTo>
                  <a:pt x="1899430" y="3688901"/>
                  <a:pt x="1909906" y="3691366"/>
                  <a:pt x="1923053" y="3693009"/>
                </a:cubicBezTo>
                <a:cubicBezTo>
                  <a:pt x="1936199" y="3694652"/>
                  <a:pt x="1952632" y="3695474"/>
                  <a:pt x="1972352" y="3695474"/>
                </a:cubicBezTo>
                <a:cubicBezTo>
                  <a:pt x="1992893" y="3695474"/>
                  <a:pt x="2009737" y="3694652"/>
                  <a:pt x="2022884" y="3693009"/>
                </a:cubicBezTo>
                <a:cubicBezTo>
                  <a:pt x="2036030" y="3691366"/>
                  <a:pt x="2046301" y="3688901"/>
                  <a:pt x="2053696" y="3685614"/>
                </a:cubicBezTo>
                <a:cubicBezTo>
                  <a:pt x="2061091" y="3682327"/>
                  <a:pt x="2066432" y="3678425"/>
                  <a:pt x="2069718" y="3673906"/>
                </a:cubicBezTo>
                <a:cubicBezTo>
                  <a:pt x="2073005" y="3669386"/>
                  <a:pt x="2074648" y="3663840"/>
                  <a:pt x="2074648" y="3657267"/>
                </a:cubicBezTo>
                <a:lnTo>
                  <a:pt x="2074648" y="2882035"/>
                </a:lnTo>
                <a:cubicBezTo>
                  <a:pt x="2130521" y="2812195"/>
                  <a:pt x="2183928" y="2759198"/>
                  <a:pt x="2234871" y="2723045"/>
                </a:cubicBezTo>
                <a:cubicBezTo>
                  <a:pt x="2285814" y="2686892"/>
                  <a:pt x="2336756" y="2668816"/>
                  <a:pt x="2387699" y="2668816"/>
                </a:cubicBezTo>
                <a:cubicBezTo>
                  <a:pt x="2427139" y="2668816"/>
                  <a:pt x="2461853" y="2676211"/>
                  <a:pt x="2491844" y="2691001"/>
                </a:cubicBezTo>
                <a:cubicBezTo>
                  <a:pt x="2521834" y="2705790"/>
                  <a:pt x="2546278" y="2727153"/>
                  <a:pt x="2565176" y="2755090"/>
                </a:cubicBezTo>
                <a:cubicBezTo>
                  <a:pt x="2584074" y="2783026"/>
                  <a:pt x="2598453" y="2816303"/>
                  <a:pt x="2608313" y="2854921"/>
                </a:cubicBezTo>
                <a:cubicBezTo>
                  <a:pt x="2618173" y="2893538"/>
                  <a:pt x="2623103" y="2944481"/>
                  <a:pt x="2623103" y="3007749"/>
                </a:cubicBezTo>
                <a:lnTo>
                  <a:pt x="2623103" y="3657267"/>
                </a:lnTo>
                <a:cubicBezTo>
                  <a:pt x="2623103" y="3663840"/>
                  <a:pt x="2624746" y="3669386"/>
                  <a:pt x="2628033" y="3673906"/>
                </a:cubicBezTo>
                <a:cubicBezTo>
                  <a:pt x="2631320" y="3678425"/>
                  <a:pt x="2636660" y="3682327"/>
                  <a:pt x="2644055" y="3685614"/>
                </a:cubicBezTo>
                <a:cubicBezTo>
                  <a:pt x="2651450" y="3688901"/>
                  <a:pt x="2661721" y="3691366"/>
                  <a:pt x="2674867" y="3693009"/>
                </a:cubicBezTo>
                <a:cubicBezTo>
                  <a:pt x="2688014" y="3694652"/>
                  <a:pt x="2704858" y="3695474"/>
                  <a:pt x="2725399" y="3695474"/>
                </a:cubicBezTo>
                <a:cubicBezTo>
                  <a:pt x="2745119" y="3695474"/>
                  <a:pt x="2761552" y="3694652"/>
                  <a:pt x="2774699" y="3693009"/>
                </a:cubicBezTo>
                <a:cubicBezTo>
                  <a:pt x="2787845" y="3691366"/>
                  <a:pt x="2798116" y="3688901"/>
                  <a:pt x="2805511" y="3685614"/>
                </a:cubicBezTo>
                <a:cubicBezTo>
                  <a:pt x="2812906" y="3682327"/>
                  <a:pt x="2818246" y="3678425"/>
                  <a:pt x="2821533" y="3673906"/>
                </a:cubicBezTo>
                <a:cubicBezTo>
                  <a:pt x="2824819" y="3669386"/>
                  <a:pt x="2826463" y="3663840"/>
                  <a:pt x="2826463" y="3657267"/>
                </a:cubicBezTo>
                <a:lnTo>
                  <a:pt x="2826463" y="2981867"/>
                </a:lnTo>
                <a:cubicBezTo>
                  <a:pt x="2826463" y="2902166"/>
                  <a:pt x="2819684" y="2834174"/>
                  <a:pt x="2806127" y="2777891"/>
                </a:cubicBezTo>
                <a:cubicBezTo>
                  <a:pt x="2792570" y="2721607"/>
                  <a:pt x="2770179" y="2672513"/>
                  <a:pt x="2738957" y="2630609"/>
                </a:cubicBezTo>
                <a:cubicBezTo>
                  <a:pt x="2707734" y="2588705"/>
                  <a:pt x="2666856" y="2555222"/>
                  <a:pt x="2616325" y="2530162"/>
                </a:cubicBezTo>
                <a:cubicBezTo>
                  <a:pt x="2565793" y="2505101"/>
                  <a:pt x="2503552" y="2492571"/>
                  <a:pt x="2429603" y="2492571"/>
                </a:cubicBezTo>
                <a:cubicBezTo>
                  <a:pt x="2369623" y="2492571"/>
                  <a:pt x="2310053" y="2507566"/>
                  <a:pt x="2250893" y="2537557"/>
                </a:cubicBezTo>
                <a:cubicBezTo>
                  <a:pt x="2191734" y="2567547"/>
                  <a:pt x="2132986" y="2613354"/>
                  <a:pt x="2074648" y="2674978"/>
                </a:cubicBezTo>
                <a:lnTo>
                  <a:pt x="2074648" y="2010670"/>
                </a:lnTo>
                <a:cubicBezTo>
                  <a:pt x="2074648" y="2004097"/>
                  <a:pt x="2073005" y="1998345"/>
                  <a:pt x="2069718" y="1993415"/>
                </a:cubicBezTo>
                <a:cubicBezTo>
                  <a:pt x="2066432" y="1988485"/>
                  <a:pt x="2061091" y="1984377"/>
                  <a:pt x="2053696" y="1981091"/>
                </a:cubicBezTo>
                <a:cubicBezTo>
                  <a:pt x="2046301" y="1977804"/>
                  <a:pt x="2036030" y="1975339"/>
                  <a:pt x="2022884" y="1973696"/>
                </a:cubicBezTo>
                <a:cubicBezTo>
                  <a:pt x="2009737" y="1972052"/>
                  <a:pt x="1992893" y="1971231"/>
                  <a:pt x="1972352" y="197123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4" name="O Maramanishi - SenSongsmp3.Co">
            <a:hlinkClick r:id="" action="ppaction://media"/>
            <a:extLst>
              <a:ext uri="{FF2B5EF4-FFF2-40B4-BE49-F238E27FC236}">
                <a16:creationId xmlns:a16="http://schemas.microsoft.com/office/drawing/2014/main" id="{203943A0-8BA2-05CE-F944-E28CE6D8580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9523" end="285453.43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85753" y="71234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  <p:sndAc>
          <p:stSnd>
            <p:snd r:embed="rId4" name="bomb.wav"/>
          </p:stSnd>
        </p:sndAc>
      </p:transition>
    </mc:Choice>
    <mc:Fallback xmlns="">
      <p:transition spd="slow">
        <p:fade/>
        <p:sndAc>
          <p:stSnd>
            <p:snd r:embed="rId7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 start chey bey">
            <a:hlinkClick r:id="" action="ppaction://media"/>
            <a:extLst>
              <a:ext uri="{FF2B5EF4-FFF2-40B4-BE49-F238E27FC236}">
                <a16:creationId xmlns:a16="http://schemas.microsoft.com/office/drawing/2014/main" id="{AF2CF67F-CAE6-8B9E-8904-5723EEC5FE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2352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5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4" name="bomb.wav"/>
          </p:stSnd>
        </p:sndAc>
      </p:transition>
    </mc:Choice>
    <mc:Fallback xmlns="">
      <p:transition spd="slow">
        <p:fade/>
        <p:sndAc>
          <p:stSnd>
            <p:snd r:embed="rId6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What is World Wide Web">
            <a:extLst>
              <a:ext uri="{FF2B5EF4-FFF2-40B4-BE49-F238E27FC236}">
                <a16:creationId xmlns:a16="http://schemas.microsoft.com/office/drawing/2014/main" id="{0A0BF23A-40D0-9B2B-B324-2268054F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80" y="1087120"/>
            <a:ext cx="6502399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96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4" name="bomb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77BCA-F553-3B52-FE09-B7E05806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WHAT IS WEB MINING?</a:t>
            </a:r>
            <a:endParaRPr lang="en-IN" sz="4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56FAF-7367-5E7D-8706-459AD32662CD}"/>
              </a:ext>
            </a:extLst>
          </p:cNvPr>
          <p:cNvSpPr txBox="1"/>
          <p:nvPr/>
        </p:nvSpPr>
        <p:spPr>
          <a:xfrm>
            <a:off x="995680" y="1076960"/>
            <a:ext cx="100482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800" b="1" i="0" dirty="0">
                <a:solidFill>
                  <a:srgbClr val="FFFFFF"/>
                </a:solidFill>
                <a:effectLst/>
                <a:latin typeface="Source Sans 3"/>
              </a:rPr>
              <a:t>Web Mining</a:t>
            </a:r>
          </a:p>
          <a:p>
            <a:pPr algn="l" fontAlgn="base"/>
            <a:endParaRPr lang="en-US" b="0" i="0" dirty="0">
              <a:solidFill>
                <a:srgbClr val="FFFFFF"/>
              </a:solidFill>
              <a:effectLst/>
              <a:latin typeface="var(--font-primary)"/>
            </a:endParaRPr>
          </a:p>
          <a:p>
            <a:pPr algn="just" rtl="0" fontAlgn="base"/>
            <a:r>
              <a:rPr lang="en-US" sz="3200" b="1" i="0" dirty="0">
                <a:solidFill>
                  <a:srgbClr val="FFFFFF"/>
                </a:solidFill>
                <a:effectLst/>
                <a:highlight>
                  <a:srgbClr val="131417"/>
                </a:highlight>
                <a:latin typeface="var(--font-secondary)"/>
              </a:rPr>
              <a:t>Web Mining</a:t>
            </a:r>
            <a:r>
              <a:rPr lang="en-US" sz="3200" b="0" i="0" dirty="0">
                <a:solidFill>
                  <a:srgbClr val="FFFFFF"/>
                </a:solidFill>
                <a:effectLst/>
                <a:highlight>
                  <a:srgbClr val="131417"/>
                </a:highlight>
                <a:latin typeface="var(--font-secondary)"/>
              </a:rPr>
              <a:t> is the process of </a:t>
            </a:r>
            <a:r>
              <a:rPr lang="en-US" sz="3200" b="0" i="0" u="sng" dirty="0">
                <a:solidFill>
                  <a:srgbClr val="FFFFFF"/>
                </a:solidFill>
                <a:effectLst/>
                <a:highlight>
                  <a:srgbClr val="131417"/>
                </a:highlight>
                <a:latin typeface="var(--font-secondary)"/>
                <a:hlinkClick r:id="rId3"/>
              </a:rPr>
              <a:t>Data Mining</a:t>
            </a:r>
            <a:r>
              <a:rPr lang="en-US" sz="3200" b="0" i="0" dirty="0">
                <a:solidFill>
                  <a:srgbClr val="FFFFFF"/>
                </a:solidFill>
                <a:effectLst/>
                <a:highlight>
                  <a:srgbClr val="131417"/>
                </a:highlight>
                <a:latin typeface="var(--font-secondary)"/>
              </a:rPr>
              <a:t> techniques to automatically discover and extract information from Web documents and services. The main </a:t>
            </a:r>
            <a:r>
              <a:rPr lang="en-US" sz="3200" b="0" i="0" dirty="0" err="1">
                <a:solidFill>
                  <a:srgbClr val="FFFFFF"/>
                </a:solidFill>
                <a:effectLst/>
                <a:highlight>
                  <a:srgbClr val="131417"/>
                </a:highlight>
                <a:latin typeface="var(--font-secondary)"/>
              </a:rPr>
              <a:t>purpse</a:t>
            </a:r>
            <a:r>
              <a:rPr lang="en-US" sz="3200" b="0" i="0" dirty="0">
                <a:solidFill>
                  <a:srgbClr val="FFFFFF"/>
                </a:solidFill>
                <a:effectLst/>
                <a:highlight>
                  <a:srgbClr val="131417"/>
                </a:highlight>
                <a:latin typeface="var(--font-secondary)"/>
              </a:rPr>
              <a:t> of web mining is to discover useful information from the World Wide Web and its usage patterns. </a:t>
            </a:r>
          </a:p>
        </p:txBody>
      </p:sp>
    </p:spTree>
    <p:extLst>
      <p:ext uri="{BB962C8B-B14F-4D97-AF65-F5344CB8AC3E}">
        <p14:creationId xmlns:p14="http://schemas.microsoft.com/office/powerpoint/2010/main" val="171208165"/>
      </p:ext>
    </p:extLst>
  </p:cSld>
  <p:clrMapOvr>
    <a:masterClrMapping/>
  </p:clrMapOvr>
  <p:transition spd="slow">
    <p:wheel spokes="1"/>
    <p:sndAc>
      <p:stSnd>
        <p:snd r:embed="rId2" name="bomb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FB1991-71B4-CB24-9EC7-63C8D35C4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61" y="0"/>
            <a:ext cx="11979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41759"/>
      </p:ext>
    </p:extLst>
  </p:cSld>
  <p:clrMapOvr>
    <a:masterClrMapping/>
  </p:clrMapOvr>
  <p:transition spd="med">
    <p:pull/>
    <p:sndAc>
      <p:stSnd>
        <p:snd r:embed="rId2" name="bomb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D0A4FC15-7D53-6870-5A63-2224980F9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82" y="830362"/>
            <a:ext cx="5616922" cy="1461939"/>
          </a:xfrm>
          <a:prstGeom prst="rect">
            <a:avLst/>
          </a:prstGeom>
          <a:solidFill>
            <a:srgbClr val="13141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unito" pitchFamily="2" charset="0"/>
              </a:rPr>
              <a:t>Process of Web Mining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unito" pitchFamily="2" charset="0"/>
              </a:rPr>
              <a:t>  </a:t>
            </a:r>
            <a:r>
              <a:rPr kumimoji="0" lang="en-US" altLang="en-US" sz="6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unito" pitchFamily="2" charset="0"/>
              </a:rPr>
              <a:t>                         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074" name="Picture 2" descr="Web mining process">
            <a:extLst>
              <a:ext uri="{FF2B5EF4-FFF2-40B4-BE49-F238E27FC236}">
                <a16:creationId xmlns:a16="http://schemas.microsoft.com/office/drawing/2014/main" id="{6E020369-8213-A4B9-7656-4DF16CC28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82" y="1380067"/>
            <a:ext cx="9025256" cy="230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237817"/>
      </p:ext>
    </p:extLst>
  </p:cSld>
  <p:clrMapOvr>
    <a:masterClrMapping/>
  </p:clrMapOvr>
  <p:transition spd="slow">
    <p:push dir="u"/>
    <p:sndAc>
      <p:stSnd>
        <p:snd r:embed="rId2" name="bomb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ightbox">
            <a:extLst>
              <a:ext uri="{FF2B5EF4-FFF2-40B4-BE49-F238E27FC236}">
                <a16:creationId xmlns:a16="http://schemas.microsoft.com/office/drawing/2014/main" id="{9AE6191C-B96D-73F2-3415-2F4017EB5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65" y="916205"/>
            <a:ext cx="58293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89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4" name="bomb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252</TotalTime>
  <Words>116</Words>
  <Application>Microsoft Office PowerPoint</Application>
  <PresentationFormat>Widescreen</PresentationFormat>
  <Paragraphs>11</Paragraphs>
  <Slides>30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inter-regular</vt:lpstr>
      <vt:lpstr>Nunito</vt:lpstr>
      <vt:lpstr>Source Sans 3</vt:lpstr>
      <vt:lpstr>Trebuchet MS</vt:lpstr>
      <vt:lpstr>var(--font-primary)</vt:lpstr>
      <vt:lpstr>var(--font-secondary)</vt:lpstr>
      <vt:lpstr>Wingdings 3</vt:lpstr>
      <vt:lpstr>Facet</vt:lpstr>
      <vt:lpstr>             TEAM NAME :ACHIEVERS  TEAM LEADER:SASIDHAR.K TEAM MEMBERS:  REDDY SUDHAN REDDY.P  SANDEEP REDDY.B  SIVA SAI</vt:lpstr>
      <vt:lpstr> MINING THE WWW</vt:lpstr>
      <vt:lpstr>PowerPoint Presentation</vt:lpstr>
      <vt:lpstr>PowerPoint Presentation</vt:lpstr>
      <vt:lpstr>PowerPoint Presentation</vt:lpstr>
      <vt:lpstr>WHAT IS WEB MINING?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WWW</dc:title>
  <dc:creator>Reddy Sudhan Reddy</dc:creator>
  <cp:lastModifiedBy>Reddy Sudhan Reddy</cp:lastModifiedBy>
  <cp:revision>8</cp:revision>
  <dcterms:created xsi:type="dcterms:W3CDTF">2024-04-17T16:01:12Z</dcterms:created>
  <dcterms:modified xsi:type="dcterms:W3CDTF">2024-05-08T07:43:17Z</dcterms:modified>
</cp:coreProperties>
</file>